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7" r:id="rId2"/>
    <p:sldId id="2134809155" r:id="rId3"/>
    <p:sldId id="2134809156" r:id="rId4"/>
    <p:sldId id="2134809157" r:id="rId5"/>
    <p:sldId id="2134809158" r:id="rId6"/>
    <p:sldId id="2134809159" r:id="rId7"/>
    <p:sldId id="2134809160" r:id="rId8"/>
    <p:sldId id="2134809161" r:id="rId9"/>
    <p:sldId id="2134809162" r:id="rId10"/>
    <p:sldId id="2134809163" r:id="rId11"/>
    <p:sldId id="2134809164" r:id="rId12"/>
    <p:sldId id="2134809165" r:id="rId13"/>
    <p:sldId id="2134809166" r:id="rId14"/>
    <p:sldId id="2134809167" r:id="rId15"/>
    <p:sldId id="2134809168" r:id="rId16"/>
    <p:sldId id="2134809169" r:id="rId17"/>
    <p:sldId id="2134809170" r:id="rId18"/>
    <p:sldId id="2134809171" r:id="rId19"/>
    <p:sldId id="344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0ADE9C-6443-4F5E-A571-27FFC38557F5}" v="743" dt="2022-01-22T15:30:47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3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ABB98E-8A5A-4075-BE70-2E130104030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09692-811D-4239-B5FD-3762C2579EE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2BF0271-ECF5-4ACB-94D7-897684C11A8C}" type="datetime1">
              <a:rPr lang="en-US" kern="0"/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1/22/2022</a:t>
            </a:fld>
            <a:endParaRPr lang="en-US" ker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A0F69-8C95-49C1-ABEB-9700E635815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77480-87FB-472A-BE0C-F5DF2446DC8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84645C-D53E-4437-8E73-028780D6B07B}" type="slidenum">
              <a:rPr lang="en-US" kern="0"/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803771-79C6-46BD-A987-81A66978065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6B81A2-07DB-4BED-9E4D-DA31A15AC75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 smtClean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>
              <a:defRPr/>
            </a:pPr>
            <a:fld id="{9371A7AE-DEA5-483F-9F69-26DD0B8801B1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9220" name="Slide Image Placeholder 3">
            <a:extLst>
              <a:ext uri="{FF2B5EF4-FFF2-40B4-BE49-F238E27FC236}">
                <a16:creationId xmlns:a16="http://schemas.microsoft.com/office/drawing/2014/main" id="{EFA1DFD2-0C9F-43CF-A9BE-AC32BEA922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1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B9C8AD6-27C3-41AB-8C54-DCA7A53A9A4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0E8DB-360B-4166-AF6E-E6F11FD0B7A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68388-1721-49D8-9BBC-7EA7DDDE3F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 smtClean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>
              <a:defRPr/>
            </a:pPr>
            <a:fld id="{F5AA1195-EB96-4169-99E4-29F93CCCFCD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Calibri"/>
      </a:defRPr>
    </a:lvl1pPr>
    <a:lvl2pPr marL="457200" lvl="1" algn="l" rtl="0" eaLnBrk="0" fontAlgn="base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Calibri"/>
      </a:defRPr>
    </a:lvl2pPr>
    <a:lvl3pPr marL="914400" lvl="2" algn="l" rtl="0" eaLnBrk="0" fontAlgn="base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Calibri"/>
      </a:defRPr>
    </a:lvl3pPr>
    <a:lvl4pPr marL="1371600" lvl="3" algn="l" rtl="0" eaLnBrk="0" fontAlgn="base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Calibri"/>
      </a:defRPr>
    </a:lvl4pPr>
    <a:lvl5pPr marL="1828800" lvl="4" algn="l" rtl="0" eaLnBrk="0" fontAlgn="base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Google Shape;85;p1:notes">
            <a:extLst>
              <a:ext uri="{FF2B5EF4-FFF2-40B4-BE49-F238E27FC236}">
                <a16:creationId xmlns:a16="http://schemas.microsoft.com/office/drawing/2014/main" id="{8C60E52C-1468-43B3-B241-E9ED840888D0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01" rIns="91421" bIns="45701" numCol="1">
            <a:prstTxWarp prst="textNoShape">
              <a:avLst/>
            </a:prstTxWarp>
          </a:bodyPr>
          <a:lstStyle/>
          <a:p>
            <a:pPr eaLnBrk="1"/>
            <a:endParaRPr lang="el-GR" altLang="el-GR">
              <a:latin typeface="Calibri" panose="020F0502020204030204" pitchFamily="34" charset="0"/>
            </a:endParaRPr>
          </a:p>
        </p:txBody>
      </p:sp>
      <p:sp>
        <p:nvSpPr>
          <p:cNvPr id="12291" name="Google Shape;86;p1:notes">
            <a:extLst>
              <a:ext uri="{FF2B5EF4-FFF2-40B4-BE49-F238E27FC236}">
                <a16:creationId xmlns:a16="http://schemas.microsoft.com/office/drawing/2014/main" id="{D1150FF7-0A08-401C-9B26-3819203AF0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22E50F4D-8284-4B6D-A02E-08C434B443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08FB8A15-73D3-4BA2-9EDF-328164CD11D2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/>
            <a:endParaRPr lang="el-GR" altLang="el-GR">
              <a:latin typeface="Calibri" panose="020F0502020204030204" pitchFamily="34" charset="0"/>
            </a:endParaRP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48BA4D60-4555-4DA4-840D-F3431BF3F6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EA3E7A6-212C-44E5-BA4F-A51D1F8AA78B}" type="slidenum">
              <a:rPr altLang="el-G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altLang="el-GR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85;p1:notes">
            <a:extLst>
              <a:ext uri="{FF2B5EF4-FFF2-40B4-BE49-F238E27FC236}">
                <a16:creationId xmlns:a16="http://schemas.microsoft.com/office/drawing/2014/main" id="{D7845E16-2C0E-4AC8-837B-B4186A9704FF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01" rIns="91421" bIns="45701" numCol="1">
            <a:prstTxWarp prst="textNoShape">
              <a:avLst/>
            </a:prstTxWarp>
          </a:bodyPr>
          <a:lstStyle/>
          <a:p>
            <a:pPr eaLnBrk="1"/>
            <a:endParaRPr lang="el-GR" altLang="el-GR">
              <a:latin typeface="Calibri" panose="020F0502020204030204" pitchFamily="34" charset="0"/>
            </a:endParaRPr>
          </a:p>
        </p:txBody>
      </p:sp>
      <p:sp>
        <p:nvSpPr>
          <p:cNvPr id="16387" name="Google Shape;86;p1:notes">
            <a:extLst>
              <a:ext uri="{FF2B5EF4-FFF2-40B4-BE49-F238E27FC236}">
                <a16:creationId xmlns:a16="http://schemas.microsoft.com/office/drawing/2014/main" id="{A6EA0408-A758-4DA2-AC17-60D44110C1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E1518FDE-719E-4A0C-93BA-A55E6458F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23659" r="4791" b="28049"/>
          <a:stretch>
            <a:fillRect/>
          </a:stretch>
        </p:blipFill>
        <p:spPr bwMode="auto">
          <a:xfrm>
            <a:off x="317500" y="346075"/>
            <a:ext cx="1841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5C51D9C-2272-4D08-9567-72FE58D43CD1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FB9450-362D-4A12-AF7D-B447E7BFA83C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C91F830-0C9F-4853-B4C9-F5250618BE93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2832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A7D38-5998-449A-BAEF-2D42F58C4817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A1619-60B3-4CB7-BC06-621F30849D3E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BD153-7CAA-462A-BF7B-B68917C9329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16818-47E0-4CAA-AB73-C2F83AECC10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82A02-C282-4F92-85F8-44800C80E06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745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A4E06F7-156C-402B-868A-EFFDF08BD98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31FD6-FE49-46D1-AA60-EFC17E4BC66C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D236DC8-0193-45B3-8E76-C0065BA8D0F1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116658-D37D-40CF-A1EF-39F641AD51B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73C47-A5B0-467A-87DF-B152AF518C0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613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0563383-2D07-4EB9-BD19-1537EB7BED22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40A4D-8369-4514-B76F-AC634A2AF43F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9333083-249D-4D22-90E0-040437E7EE7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952951-A670-4C13-BBF0-DED69FB393F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CC018-FE71-4329-9749-D4E9D7DB3CF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973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DD0C36C-6C28-4EEB-9482-2543AB0FB20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64DFD-AA33-4FE6-8499-D8B841DB9F81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22CE30F-6E4C-4F4C-A0DF-23D29347AEF3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A2EB63F-FA10-4185-A755-1EBEDE11EB4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45B11-8E68-47B6-8498-78EBF136069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1889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6E2E31F-6014-4235-B642-D8A1F1AC71A8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6565C-A747-49FF-AF54-9877A6BBE57B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2DEC6AA-3F9F-4F13-8141-FE1775B456A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A67317-DF2E-4BFA-843D-25C6C2C4429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DB3CE-13CC-440A-BB52-2C5EB225DC6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865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24A8EC5-717F-477D-96DA-2F83229A3F6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FF546-4828-4DDA-971B-2888A4CCD69A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A392793-75E4-45A9-BD31-17FD8BEA8E7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B38FA7-B355-4BAE-B30E-304653EA70C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6A809-39D9-4940-BD5E-9A35C723581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94870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6C1D28F-C848-47FE-AE28-D481F192484F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D17A7-E236-4477-820A-8C7E749C43A1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E8FE015-F537-4096-A66D-E8213F615A3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E37CFA-9917-4287-83A8-2602E7AE88F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9DC68-FE7E-4958-B8AB-A73FC216142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20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1BDFB-5F18-4DC2-9C01-969762764B1F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8BC95-E961-495B-9F8A-C5AEA2802785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B3B1-EB0E-42C4-8C86-D1BAF4287CE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9DD6E-B9F2-48D7-850C-B8AD3024193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90F14-BB6E-4CFC-B857-E3072D94F67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34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F4565-D754-4CE9-BAF4-D85E4751426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0F3D5-4B54-465B-9209-7CB97B264B8C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4DD69-A3AB-4426-A46C-78B7C72D31E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667D3-D5A4-40C5-9810-8874E36DC96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A242A-6E45-4012-8291-D3C26444A6A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53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E2DCC227-7892-4E35-9C89-D08EF55C8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23659" r="4791" b="28049"/>
          <a:stretch>
            <a:fillRect/>
          </a:stretch>
        </p:blipFill>
        <p:spPr bwMode="auto">
          <a:xfrm>
            <a:off x="317500" y="346075"/>
            <a:ext cx="1841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AD398AD-7D03-4057-8B43-3FB9CD56C28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D13C6-B70A-40FF-9C21-3615CC9FAEFD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817BDC-04EB-4EB6-8DE5-AF9FCCA563F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5C02296-1D43-4592-AD03-F94DD93BC18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B36442-08FB-4F22-8E3B-5F01A2115FC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134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9C1FB21-03BC-4B56-84CF-0E7E148F6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23659" r="4791" b="28049"/>
          <a:stretch>
            <a:fillRect/>
          </a:stretch>
        </p:blipFill>
        <p:spPr bwMode="auto">
          <a:xfrm>
            <a:off x="317500" y="346075"/>
            <a:ext cx="1841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A029BDA-FF94-49F4-907C-875C021B3BF9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C82CEE-5922-49BA-B2F0-829F5D5311C8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CAEE6DC-107B-4D3F-A2D0-12A4FE1DF5D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13F85B-4B0B-444E-A848-8224BA7E1FA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33347A-6E27-4885-9778-1EF776C6DC6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433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0A2ABEE1-847E-4FB3-8998-84044804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23659" r="4791" b="28049"/>
          <a:stretch>
            <a:fillRect/>
          </a:stretch>
        </p:blipFill>
        <p:spPr bwMode="auto">
          <a:xfrm>
            <a:off x="317500" y="346075"/>
            <a:ext cx="1841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DF62A3-BB6A-409F-B2AC-F7E34ECC8C94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3F9DC4-9DDE-4007-AE53-76D1E350C939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6D2FEF-B14E-4F88-9DB7-CF39966A912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32BEBD8-6001-4C75-964F-3A62B6DCB0D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F99046B-E2EC-470D-941F-C96F15B1EEB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779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DAEF4F2-3330-4858-B2B9-CC6EE658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23659" r="4791" b="28049"/>
          <a:stretch>
            <a:fillRect/>
          </a:stretch>
        </p:blipFill>
        <p:spPr bwMode="auto">
          <a:xfrm>
            <a:off x="317500" y="346075"/>
            <a:ext cx="1841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C7AFA14B-8093-4F3F-ACA6-5C00F0AF9BEB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DC9418-5DE3-470D-8C38-71F82CE636CA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91B98804-38DB-420B-AD68-5CE49D7C288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F3F18D40-7AD3-4EFC-A1A2-226A15CD595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459B72-3C9B-49D7-9C3F-6CA64A945A2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731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2CC2670-43E0-41AA-9DFB-EB7B28E10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23659" r="4791" b="28049"/>
          <a:stretch>
            <a:fillRect/>
          </a:stretch>
        </p:blipFill>
        <p:spPr bwMode="auto">
          <a:xfrm>
            <a:off x="317500" y="346075"/>
            <a:ext cx="1841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4F46F77-653A-4B37-BA11-206E88CE7F5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42E55B-70A2-4ABB-876A-A89197EEA273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5B460C8-9FA4-4791-A40A-5EC5D60B812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E75892D-B923-40B0-88E2-6BE996AAD7B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1AE77A-66C4-4F91-9C45-DBCB9345265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7410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03563DC-6B72-45FF-9310-B25BB317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23659" r="4791" b="28049"/>
          <a:stretch>
            <a:fillRect/>
          </a:stretch>
        </p:blipFill>
        <p:spPr bwMode="auto">
          <a:xfrm>
            <a:off x="317500" y="346075"/>
            <a:ext cx="1841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6CFEB8B2-3764-4685-A42A-43C305CF7C31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7DFD33-FCC8-4D9E-9EE2-E98BB80C601E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73EBDDA-4037-4594-A866-DC4D51F0463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49AB0C-7A7C-44AC-AF57-80CC853CD03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AC3C4A-1857-4479-A76A-85BD2A2A3D2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61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27DA7-21EF-43F3-8101-E818E34131EC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3F932-46FA-43B2-B56C-7CC8554C128F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86F80-6A50-4A1F-9FDC-FDC7E15CFD0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46BA2-D73C-4403-9D3B-D8B41DA9BFA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EC5B9-B74A-4118-B7CC-B8B0B244CBF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484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109D5-FB20-4356-A828-ABADC95C6F4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3505A-853B-44BB-A6D4-22F4BACB00E3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71012-228F-4658-BBE3-BA7FAEF0004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15BCA-DF27-409A-B41C-231ADC6AF58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FBA57-288C-438B-8F63-3C22D68B416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605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C8DB628-357F-4CCF-8611-29D9F4392F4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l-GR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64DE534-5627-46B3-9258-412DC3B7391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l-GR"/>
              <a:t>Click to edit Master text styles</a:t>
            </a:r>
          </a:p>
          <a:p>
            <a:pPr lvl="1"/>
            <a:r>
              <a:rPr lang="en-US" altLang="el-GR"/>
              <a:t>Second level</a:t>
            </a:r>
          </a:p>
          <a:p>
            <a:pPr lvl="2"/>
            <a:r>
              <a:rPr lang="en-US" altLang="el-GR"/>
              <a:t>Third level</a:t>
            </a:r>
          </a:p>
          <a:p>
            <a:pPr lvl="3"/>
            <a:r>
              <a:rPr lang="en-US" altLang="el-GR"/>
              <a:t>Fourth level</a:t>
            </a:r>
          </a:p>
          <a:p>
            <a:pPr lvl="4"/>
            <a:r>
              <a:rPr lang="en-US" altLang="el-GR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BFC94-10D0-4B4D-B63E-C4860B3D28D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 smtClean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>
              <a:defRPr/>
            </a:pPr>
            <a:fld id="{78974210-66C6-439F-99D7-ED1FF08E7725}" type="datetime1">
              <a:rPr/>
              <a:pPr>
                <a:defRPr/>
              </a:pPr>
              <a:t>1/22/2022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8CC77-67B7-4CF6-B581-B7D6A606201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61B2-6048-4534-BC06-BAE70F6ED36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 smtClean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>
              <a:defRPr/>
            </a:pPr>
            <a:fld id="{7269EDBF-1DBA-46F0-B2A9-00F07EA2EB1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ransition spd="slow"/>
  <p:txStyles>
    <p:titleStyle>
      <a:lvl1pPr algn="l" rtl="0" eaLnBrk="0" fontAlgn="base">
        <a:lnSpc>
          <a:spcPct val="90000"/>
        </a:lnSpc>
        <a:spcBef>
          <a:spcPct val="0"/>
        </a:spcBef>
        <a:spcAft>
          <a:spcPct val="0"/>
        </a:spcAft>
        <a:defRPr lang="en-US" sz="4400" kern="1200">
          <a:solidFill>
            <a:srgbClr val="000000"/>
          </a:solidFill>
          <a:latin typeface="DIN NEXT™ ARABIC LIGHT"/>
        </a:defRPr>
      </a:lvl1pPr>
      <a:lvl2pPr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DIN NEXT™ ARABIC LIGHT"/>
        </a:defRPr>
      </a:lvl2pPr>
      <a:lvl3pPr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DIN NEXT™ ARABIC LIGHT"/>
        </a:defRPr>
      </a:lvl3pPr>
      <a:lvl4pPr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DIN NEXT™ ARABIC LIGHT"/>
        </a:defRPr>
      </a:lvl4pPr>
      <a:lvl5pPr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DIN NEXT™ ARABIC LIGHT"/>
        </a:defRPr>
      </a:lvl5pPr>
      <a:lvl6pPr marL="4572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DIN NEXT™ ARABIC LIGHT"/>
        </a:defRPr>
      </a:lvl6pPr>
      <a:lvl7pPr marL="9144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DIN NEXT™ ARABIC LIGHT"/>
        </a:defRPr>
      </a:lvl7pPr>
      <a:lvl8pPr marL="13716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DIN NEXT™ ARABIC LIGHT"/>
        </a:defRPr>
      </a:lvl8pPr>
      <a:lvl9pPr marL="18288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DIN NEXT™ ARABIC LIGHT"/>
        </a:defRPr>
      </a:lvl9pPr>
    </p:titleStyle>
    <p:bodyStyle>
      <a:lvl1pPr marL="228600" indent="-228600" algn="l" rtl="0" eaLnBrk="0" fontAlgn="base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800" kern="1200">
          <a:solidFill>
            <a:srgbClr val="000000"/>
          </a:solidFill>
          <a:latin typeface="Calibri"/>
        </a:defRPr>
      </a:lvl1pPr>
      <a:lvl2pPr marL="685800" lvl="1" indent="-228600" algn="l" rtl="0" eaLnBrk="0" fontAlgn="base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400" kern="1200">
          <a:solidFill>
            <a:srgbClr val="000000"/>
          </a:solidFill>
          <a:latin typeface="Calibri"/>
        </a:defRPr>
      </a:lvl2pPr>
      <a:lvl3pPr marL="1143000" lvl="2" indent="-228600" algn="l" rtl="0" eaLnBrk="0" fontAlgn="base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000" kern="1200">
          <a:solidFill>
            <a:srgbClr val="000000"/>
          </a:solidFill>
          <a:latin typeface="Calibri"/>
        </a:defRPr>
      </a:lvl3pPr>
      <a:lvl4pPr marL="1600200" lvl="3" indent="-228600" algn="l" rtl="0" eaLnBrk="0" fontAlgn="base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kern="1200">
          <a:solidFill>
            <a:srgbClr val="000000"/>
          </a:solidFill>
          <a:latin typeface="Calibri"/>
        </a:defRPr>
      </a:lvl4pPr>
      <a:lvl5pPr marL="2057400" lvl="4" indent="-228600" algn="l" rtl="0" eaLnBrk="0" fontAlgn="base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kern="1200">
          <a:solidFill>
            <a:srgbClr val="000000"/>
          </a:solidFill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">
            <a:extLst>
              <a:ext uri="{FF2B5EF4-FFF2-40B4-BE49-F238E27FC236}">
                <a16:creationId xmlns:a16="http://schemas.microsoft.com/office/drawing/2014/main" id="{576AB04D-7FD1-4880-9CBF-8ABE9F89CF53}"/>
              </a:ext>
            </a:extLst>
          </p:cNvPr>
          <p:cNvSpPr/>
          <p:nvPr/>
        </p:nvSpPr>
        <p:spPr>
          <a:xfrm>
            <a:off x="0" y="-15875"/>
            <a:ext cx="12192000" cy="6873875"/>
          </a:xfrm>
          <a:prstGeom prst="rect">
            <a:avLst/>
          </a:prstGeom>
          <a:gradFill>
            <a:gsLst>
              <a:gs pos="0">
                <a:srgbClr val="5F3E83"/>
              </a:gs>
              <a:gs pos="100000">
                <a:srgbClr val="903A7E"/>
              </a:gs>
            </a:gsLst>
            <a:lin ang="18900000"/>
          </a:gradFill>
          <a:ln cap="flat">
            <a:noFill/>
            <a:prstDash val="solid"/>
          </a:ln>
        </p:spPr>
        <p:txBody>
          <a:bodyPr lIns="58850" tIns="45701" rIns="58850" bIns="45701"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el-GR" altLang="el-GR" sz="230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pic>
        <p:nvPicPr>
          <p:cNvPr id="11267" name="Google Shape;89;p1">
            <a:extLst>
              <a:ext uri="{FF2B5EF4-FFF2-40B4-BE49-F238E27FC236}">
                <a16:creationId xmlns:a16="http://schemas.microsoft.com/office/drawing/2014/main" id="{022DF861-0868-413B-BAB8-FD53ED3C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60350"/>
            <a:ext cx="1281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68" name="Google Shape;90;p1">
            <a:extLst>
              <a:ext uri="{FF2B5EF4-FFF2-40B4-BE49-F238E27FC236}">
                <a16:creationId xmlns:a16="http://schemas.microsoft.com/office/drawing/2014/main" id="{BCF41C34-D08C-414C-82C9-C744E18CC9A4}"/>
              </a:ext>
            </a:extLst>
          </p:cNvPr>
          <p:cNvCxnSpPr>
            <a:cxnSpLocks noChangeShapeType="1"/>
          </p:cNvCxnSpPr>
          <p:nvPr/>
        </p:nvCxnSpPr>
        <p:spPr bwMode="auto">
          <a:xfrm rot="5400013">
            <a:off x="3074987" y="450851"/>
            <a:ext cx="365125" cy="0"/>
          </a:xfrm>
          <a:prstGeom prst="straightConnector1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69" name="Google Shape;91;p1">
            <a:extLst>
              <a:ext uri="{FF2B5EF4-FFF2-40B4-BE49-F238E27FC236}">
                <a16:creationId xmlns:a16="http://schemas.microsoft.com/office/drawing/2014/main" id="{B72CD677-C618-46BB-9DB5-9DF1FB035932}"/>
              </a:ext>
            </a:extLst>
          </p:cNvPr>
          <p:cNvCxnSpPr>
            <a:cxnSpLocks noChangeShapeType="1"/>
          </p:cNvCxnSpPr>
          <p:nvPr/>
        </p:nvCxnSpPr>
        <p:spPr bwMode="auto">
          <a:xfrm rot="5399996" flipH="1">
            <a:off x="1535112" y="450851"/>
            <a:ext cx="365125" cy="0"/>
          </a:xfrm>
          <a:prstGeom prst="straightConnector1">
            <a:avLst/>
          </a:prstGeom>
          <a:noFill/>
          <a:ln w="952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0" name="Google Shape;93;p1">
            <a:extLst>
              <a:ext uri="{FF2B5EF4-FFF2-40B4-BE49-F238E27FC236}">
                <a16:creationId xmlns:a16="http://schemas.microsoft.com/office/drawing/2014/main" id="{8E460F9F-5318-4443-B3CC-CF24D6345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3" y="2686050"/>
            <a:ext cx="1219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91421" rIns="91421" bIns="91421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l-GR" sz="3600" dirty="0">
                <a:solidFill>
                  <a:srgbClr val="FFFFFF"/>
                </a:solidFill>
                <a:latin typeface="DIN NEXT™ ARABIC LIGHT"/>
                <a:ea typeface="Calibri" panose="020F0502020204030204" pitchFamily="34" charset="0"/>
                <a:cs typeface="DIN NEXT™ ARABIC LIGHT"/>
              </a:rPr>
              <a:t>Help &amp; Hope Project</a:t>
            </a:r>
          </a:p>
          <a:p>
            <a:pPr algn="r" eaLnBrk="1" hangingPunct="1"/>
            <a:endParaRPr lang="ar-SA" altLang="el-GR" sz="1200">
              <a:solidFill>
                <a:srgbClr val="FFFFFF"/>
              </a:solidFill>
              <a:latin typeface="DIN NEXT™ ARABIC LIGHT"/>
              <a:ea typeface="Calibri" panose="020F0502020204030204" pitchFamily="34" charset="0"/>
              <a:cs typeface="DIN NEXT™ ARABIC LIGHT"/>
            </a:endParaRPr>
          </a:p>
        </p:txBody>
      </p:sp>
      <p:pic>
        <p:nvPicPr>
          <p:cNvPr id="11271" name="Google Shape;94;p1">
            <a:extLst>
              <a:ext uri="{FF2B5EF4-FFF2-40B4-BE49-F238E27FC236}">
                <a16:creationId xmlns:a16="http://schemas.microsoft.com/office/drawing/2014/main" id="{E916CB5D-BF3F-4989-B355-987BE16E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5" t="12444" r="661" b="5051"/>
          <a:stretch>
            <a:fillRect/>
          </a:stretch>
        </p:blipFill>
        <p:spPr bwMode="auto">
          <a:xfrm>
            <a:off x="1619250" y="184150"/>
            <a:ext cx="16621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2" name="Straight Connector 2">
            <a:extLst>
              <a:ext uri="{FF2B5EF4-FFF2-40B4-BE49-F238E27FC236}">
                <a16:creationId xmlns:a16="http://schemas.microsoft.com/office/drawing/2014/main" id="{52792FD1-B5C3-4559-91A0-7D5EAE0822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113" y="3402013"/>
            <a:ext cx="8070850" cy="0"/>
          </a:xfrm>
          <a:prstGeom prst="straightConnector1">
            <a:avLst/>
          </a:prstGeom>
          <a:noFill/>
          <a:ln w="38103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Graphic 9">
            <a:extLst>
              <a:ext uri="{FF2B5EF4-FFF2-40B4-BE49-F238E27FC236}">
                <a16:creationId xmlns:a16="http://schemas.microsoft.com/office/drawing/2014/main" id="{68C1E411-F6C1-45F3-9BC1-DAA2FEB26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9688" y="4983163"/>
            <a:ext cx="1508125" cy="12811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74" name="Picture 3">
            <a:extLst>
              <a:ext uri="{FF2B5EF4-FFF2-40B4-BE49-F238E27FC236}">
                <a16:creationId xmlns:a16="http://schemas.microsoft.com/office/drawing/2014/main" id="{7A2F990A-EBD0-4408-8B9D-4AEC6F9B5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0" y="-347663"/>
            <a:ext cx="2741613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A8611798-2972-4312-9E49-83F2BF34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75" y="5810779"/>
            <a:ext cx="2332926" cy="127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11D95-3801-474E-AE80-29FA1E2D6E2C}"/>
              </a:ext>
            </a:extLst>
          </p:cNvPr>
          <p:cNvSpPr txBox="1"/>
          <p:nvPr/>
        </p:nvSpPr>
        <p:spPr>
          <a:xfrm>
            <a:off x="1676400" y="223839"/>
            <a:ext cx="72199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Arial"/>
              </a:rPr>
              <a:t>Demo of the project​</a:t>
            </a:r>
            <a:endParaRPr lang="en-US" sz="3200" dirty="0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F5F7BEE-262F-4CC2-966E-781723E55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66" r="2211" b="6075"/>
          <a:stretch/>
        </p:blipFill>
        <p:spPr>
          <a:xfrm>
            <a:off x="1069182" y="1562101"/>
            <a:ext cx="9796461" cy="4613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E85F3-6BFD-4657-B983-9F027F273698}"/>
              </a:ext>
            </a:extLst>
          </p:cNvPr>
          <p:cNvSpPr txBox="1"/>
          <p:nvPr/>
        </p:nvSpPr>
        <p:spPr>
          <a:xfrm>
            <a:off x="3652839" y="1021556"/>
            <a:ext cx="70294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Add Post for just ADMIN PAGE</a:t>
            </a:r>
            <a:r>
              <a:rPr lang="en-GB" sz="2400" dirty="0">
                <a:latin typeface="Calibri"/>
                <a:cs typeface="Calibri"/>
              </a:rPr>
              <a:t>​</a:t>
            </a:r>
            <a:endParaRPr lang="en-US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05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8D708160-5070-4CB1-B80D-5122F3CF3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" y="5953654"/>
            <a:ext cx="2201957" cy="120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33939-3DA6-41AA-ACEE-40F3513C5999}"/>
              </a:ext>
            </a:extLst>
          </p:cNvPr>
          <p:cNvSpPr txBox="1"/>
          <p:nvPr/>
        </p:nvSpPr>
        <p:spPr>
          <a:xfrm>
            <a:off x="1676400" y="223839"/>
            <a:ext cx="72199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Arial"/>
              </a:rPr>
              <a:t>Demo of the project​</a:t>
            </a:r>
            <a:endParaRPr lang="en-US" sz="3200" dirty="0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68A1774-2DDA-4E84-8491-ED45E4811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22" r="1328" b="8612"/>
          <a:stretch/>
        </p:blipFill>
        <p:spPr>
          <a:xfrm>
            <a:off x="676275" y="1681163"/>
            <a:ext cx="10327575" cy="4212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B9888-84C9-421C-A29C-A0B0DC7F1028}"/>
              </a:ext>
            </a:extLst>
          </p:cNvPr>
          <p:cNvSpPr txBox="1"/>
          <p:nvPr/>
        </p:nvSpPr>
        <p:spPr>
          <a:xfrm>
            <a:off x="4819652" y="1104900"/>
            <a:ext cx="70294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All Post PAGE</a:t>
            </a:r>
            <a:r>
              <a:rPr lang="en-GB" sz="2400" dirty="0">
                <a:latin typeface="Calibri"/>
                <a:cs typeface="Calibri"/>
              </a:rPr>
              <a:t>​</a:t>
            </a:r>
            <a:endParaRPr lang="en-US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265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F3D34AEA-A709-4EF9-ACC5-F2371442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" y="5870311"/>
            <a:ext cx="2142426" cy="116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1E822-3D18-4BCF-8449-68AF397E9FC5}"/>
              </a:ext>
            </a:extLst>
          </p:cNvPr>
          <p:cNvSpPr txBox="1"/>
          <p:nvPr/>
        </p:nvSpPr>
        <p:spPr>
          <a:xfrm>
            <a:off x="1676400" y="223839"/>
            <a:ext cx="72199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Arial"/>
              </a:rPr>
              <a:t>Demo of the project​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EDA7B-3CEB-4329-B979-56ADE73924F4}"/>
              </a:ext>
            </a:extLst>
          </p:cNvPr>
          <p:cNvSpPr txBox="1"/>
          <p:nvPr/>
        </p:nvSpPr>
        <p:spPr>
          <a:xfrm>
            <a:off x="3652839" y="1021556"/>
            <a:ext cx="70294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 Add Personal Experience PAGE</a:t>
            </a:r>
            <a:r>
              <a:rPr lang="en-GB" sz="2400" dirty="0">
                <a:latin typeface="Calibri"/>
                <a:cs typeface="Calibri"/>
              </a:rPr>
              <a:t>​</a:t>
            </a:r>
            <a:endParaRPr lang="en-US">
              <a:cs typeface="Calibri" panose="020F0502020204030204" pitchFamily="34" charset="0"/>
            </a:endParaRP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E0C2F87-6960-4188-A25B-FAB33B3E6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43" r="1833" b="6403"/>
          <a:stretch/>
        </p:blipFill>
        <p:spPr>
          <a:xfrm>
            <a:off x="533400" y="1716882"/>
            <a:ext cx="10684806" cy="38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D93DC62E-3C09-4CD8-B611-06F071C93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87" y="5894123"/>
            <a:ext cx="2178145" cy="117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68BB7-281A-4FAB-8DC4-C22113C2DF41}"/>
              </a:ext>
            </a:extLst>
          </p:cNvPr>
          <p:cNvSpPr txBox="1"/>
          <p:nvPr/>
        </p:nvSpPr>
        <p:spPr>
          <a:xfrm>
            <a:off x="1676400" y="223839"/>
            <a:ext cx="72199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Arial"/>
              </a:rPr>
              <a:t>Demo of the project​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BB674-3905-409A-8E32-B9547BC8D112}"/>
              </a:ext>
            </a:extLst>
          </p:cNvPr>
          <p:cNvSpPr txBox="1"/>
          <p:nvPr/>
        </p:nvSpPr>
        <p:spPr>
          <a:xfrm>
            <a:off x="3652839" y="1021556"/>
            <a:ext cx="70294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  Personal Experience PAGE</a:t>
            </a:r>
            <a:r>
              <a:rPr lang="en-GB" sz="2400" dirty="0">
                <a:latin typeface="Calibri"/>
                <a:cs typeface="Calibri"/>
              </a:rPr>
              <a:t>​</a:t>
            </a:r>
            <a:endParaRPr lang="en-US">
              <a:cs typeface="Calibri" panose="020F0502020204030204" pitchFamily="34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888AD51-B7F6-45F6-A493-801D6CA1B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2" r="2017" b="6866"/>
          <a:stretch/>
        </p:blipFill>
        <p:spPr>
          <a:xfrm>
            <a:off x="866777" y="1657351"/>
            <a:ext cx="10351437" cy="40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5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E109CA23-92A7-48DC-846C-47417E08A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944" y="5906029"/>
            <a:ext cx="2070989" cy="10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F2C6BB-5B8D-47F9-BEC5-D338CEE406BF}"/>
              </a:ext>
            </a:extLst>
          </p:cNvPr>
          <p:cNvSpPr txBox="1"/>
          <p:nvPr/>
        </p:nvSpPr>
        <p:spPr>
          <a:xfrm>
            <a:off x="1676400" y="223839"/>
            <a:ext cx="72199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Arial"/>
              </a:rPr>
              <a:t>Demo of the project​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9A64B-982F-44C1-8583-656397FD7283}"/>
              </a:ext>
            </a:extLst>
          </p:cNvPr>
          <p:cNvSpPr txBox="1"/>
          <p:nvPr/>
        </p:nvSpPr>
        <p:spPr>
          <a:xfrm>
            <a:off x="3652839" y="1021556"/>
            <a:ext cx="70294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 Comments  PAGE</a:t>
            </a:r>
            <a:r>
              <a:rPr lang="en-GB" sz="2400" dirty="0">
                <a:latin typeface="Calibri"/>
                <a:cs typeface="Calibri"/>
              </a:rPr>
              <a:t>​</a:t>
            </a:r>
            <a:endParaRPr lang="en-US" dirty="0">
              <a:cs typeface="Calibri" panose="020F0502020204030204" pitchFamily="34" charset="0"/>
            </a:endParaRPr>
          </a:p>
        </p:txBody>
      </p:sp>
      <p:pic>
        <p:nvPicPr>
          <p:cNvPr id="7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61FCBD0-304D-4B2D-B3D0-BD81435A0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03" r="1365" b="7547"/>
          <a:stretch/>
        </p:blipFill>
        <p:spPr>
          <a:xfrm>
            <a:off x="473870" y="1621633"/>
            <a:ext cx="10922858" cy="419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76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F8AED0E-6B69-490C-B58C-BC6D6A71E7CB}"/>
              </a:ext>
            </a:extLst>
          </p:cNvPr>
          <p:cNvSpPr txBox="1"/>
          <p:nvPr/>
        </p:nvSpPr>
        <p:spPr>
          <a:xfrm>
            <a:off x="1676400" y="366712"/>
            <a:ext cx="3898106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sz="3200" dirty="0">
                <a:cs typeface="Arial"/>
              </a:rPr>
              <a:t>Technologies used​</a:t>
            </a:r>
            <a:endParaRPr lang="en-US" sz="3200" dirty="0"/>
          </a:p>
        </p:txBody>
      </p:sp>
      <p:pic>
        <p:nvPicPr>
          <p:cNvPr id="5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1B196C1D-CFF5-4B6F-90CE-A6727E61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944" y="5906029"/>
            <a:ext cx="2070989" cy="10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B4903-940C-4328-A380-D91B82D2F150}"/>
              </a:ext>
            </a:extLst>
          </p:cNvPr>
          <p:cNvSpPr txBox="1"/>
          <p:nvPr/>
        </p:nvSpPr>
        <p:spPr>
          <a:xfrm>
            <a:off x="1616869" y="111680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u="sng" dirty="0">
                <a:latin typeface="Calibri"/>
                <a:cs typeface="Calibri"/>
              </a:rPr>
              <a:t>For Backend:</a:t>
            </a:r>
            <a:endParaRPr lang="en-US" sz="3200" u="sng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A5F83-7B0E-4CF5-9CFE-8FC651DF92B3}"/>
              </a:ext>
            </a:extLst>
          </p:cNvPr>
          <p:cNvSpPr txBox="1"/>
          <p:nvPr/>
        </p:nvSpPr>
        <p:spPr>
          <a:xfrm>
            <a:off x="1676400" y="170021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Calibri"/>
                <a:cs typeface="Calibri"/>
              </a:rPr>
              <a:t>JAVA </a:t>
            </a:r>
            <a:endParaRPr lang="en-GB" sz="2400" dirty="0">
              <a:cs typeface="Calibri"/>
            </a:endParaRPr>
          </a:p>
          <a:p>
            <a:r>
              <a:rPr lang="en-GB" sz="2400" dirty="0">
                <a:latin typeface="Calibri"/>
                <a:cs typeface="Calibri"/>
              </a:rPr>
              <a:t>Spring-boot 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DA292-70C1-4CC1-88B9-907C2E3885DE}"/>
              </a:ext>
            </a:extLst>
          </p:cNvPr>
          <p:cNvSpPr txBox="1"/>
          <p:nvPr/>
        </p:nvSpPr>
        <p:spPr>
          <a:xfrm>
            <a:off x="1616869" y="245030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Database </a:t>
            </a:r>
            <a:r>
              <a:rPr lang="en-US" sz="2400" dirty="0" err="1">
                <a:latin typeface="Calibri"/>
                <a:cs typeface="Calibri"/>
              </a:rPr>
              <a:t>mySql</a:t>
            </a:r>
            <a:endParaRPr lang="en-US" sz="24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5EEC57-DE7C-4DB1-B27A-DD3A8B664056}"/>
              </a:ext>
            </a:extLst>
          </p:cNvPr>
          <p:cNvSpPr txBox="1"/>
          <p:nvPr/>
        </p:nvSpPr>
        <p:spPr>
          <a:xfrm>
            <a:off x="1616869" y="3117056"/>
            <a:ext cx="6505574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u="sng" dirty="0">
                <a:latin typeface="Arial"/>
                <a:cs typeface="Arial"/>
              </a:rPr>
              <a:t>For front-end: </a:t>
            </a:r>
            <a:endParaRPr lang="en-US" sz="3200" u="sng" dirty="0">
              <a:cs typeface="Calibri" panose="020F0502020204030204" pitchFamily="34" charset="0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React</a:t>
            </a:r>
            <a:endParaRPr lang="en-US" dirty="0">
              <a:cs typeface="Calibri"/>
            </a:endParaRPr>
          </a:p>
          <a:p>
            <a:br>
              <a:rPr lang="en-US" dirty="0"/>
            </a:br>
            <a:r>
              <a:rPr lang="en-US" dirty="0">
                <a:latin typeface="Arial"/>
                <a:cs typeface="Arial"/>
              </a:rPr>
              <a:t>Connect the backend and frontend through the API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7864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2985EF43-AC9A-433E-83DF-6F90E67E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944" y="5906029"/>
            <a:ext cx="2070989" cy="10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A380A-BC49-4D58-BF7D-8EFFC71BA722}"/>
              </a:ext>
            </a:extLst>
          </p:cNvPr>
          <p:cNvSpPr txBox="1"/>
          <p:nvPr/>
        </p:nvSpPr>
        <p:spPr>
          <a:xfrm>
            <a:off x="1569244" y="235744"/>
            <a:ext cx="78986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Arial"/>
              </a:rPr>
              <a:t>What was the most difficult part of the project​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0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F6BBB00A-70B5-49C6-8484-151E8958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944" y="5906029"/>
            <a:ext cx="2070989" cy="10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2415A7-EB3F-4AEF-8059-8D15EF8DBF3D}"/>
              </a:ext>
            </a:extLst>
          </p:cNvPr>
          <p:cNvSpPr txBox="1"/>
          <p:nvPr/>
        </p:nvSpPr>
        <p:spPr>
          <a:xfrm>
            <a:off x="1616869" y="223837"/>
            <a:ext cx="75414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/>
                <a:cs typeface="Arial"/>
              </a:rPr>
              <a:t>What was your favorite part of the project​</a:t>
            </a:r>
            <a:endParaRPr lang="en-US" sz="3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931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E4FB613D-3210-472E-B23F-E8B4A7E0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944" y="5906029"/>
            <a:ext cx="2070989" cy="10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9A8BC4-A693-4462-BDF6-948037790A02}"/>
              </a:ext>
            </a:extLst>
          </p:cNvPr>
          <p:cNvSpPr txBox="1"/>
          <p:nvPr/>
        </p:nvSpPr>
        <p:spPr>
          <a:xfrm>
            <a:off x="1485900" y="283368"/>
            <a:ext cx="117324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Arial"/>
              </a:rPr>
              <a:t>What are the new things you learned creating this application​</a:t>
            </a:r>
            <a:endParaRPr lang="en-US" sz="2400" dirty="0">
              <a:latin typeface="Calibri"/>
            </a:endParaRP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1E41FD-880A-4EE1-B48A-9B86ADEDC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9" t="20155" r="11255" b="13953"/>
          <a:stretch/>
        </p:blipFill>
        <p:spPr>
          <a:xfrm>
            <a:off x="1485901" y="2419350"/>
            <a:ext cx="8626217" cy="2659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DD3AE3-75EB-4F54-8DBF-22F078766E2E}"/>
              </a:ext>
            </a:extLst>
          </p:cNvPr>
          <p:cNvSpPr txBox="1"/>
          <p:nvPr/>
        </p:nvSpPr>
        <p:spPr>
          <a:xfrm>
            <a:off x="2736056" y="1569244"/>
            <a:ext cx="6565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/>
              </a:rPr>
              <a:t>Swal :</a:t>
            </a:r>
            <a:r>
              <a:rPr lang="en" sz="3200" dirty="0">
                <a:latin typeface="Consolas"/>
              </a:rPr>
              <a:t>similar to Alert</a:t>
            </a:r>
            <a:endParaRPr lang="en-US" sz="3200" dirty="0" err="1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1968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">
            <a:extLst>
              <a:ext uri="{FF2B5EF4-FFF2-40B4-BE49-F238E27FC236}">
                <a16:creationId xmlns:a16="http://schemas.microsoft.com/office/drawing/2014/main" id="{85DC1173-7205-4724-878D-DAC17E48873B}"/>
              </a:ext>
            </a:extLst>
          </p:cNvPr>
          <p:cNvSpPr/>
          <p:nvPr/>
        </p:nvSpPr>
        <p:spPr>
          <a:xfrm>
            <a:off x="0" y="-3175"/>
            <a:ext cx="12192000" cy="6873875"/>
          </a:xfrm>
          <a:prstGeom prst="rect">
            <a:avLst/>
          </a:prstGeom>
          <a:gradFill>
            <a:gsLst>
              <a:gs pos="0">
                <a:srgbClr val="5F3E83"/>
              </a:gs>
              <a:gs pos="100000">
                <a:srgbClr val="903A7E"/>
              </a:gs>
            </a:gsLst>
            <a:lin ang="18900000"/>
          </a:gradFill>
          <a:ln cap="flat">
            <a:noFill/>
            <a:prstDash val="solid"/>
          </a:ln>
        </p:spPr>
        <p:txBody>
          <a:bodyPr lIns="58850" tIns="45701" rIns="58850" bIns="45701"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el-GR" altLang="el-GR" sz="230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sp>
        <p:nvSpPr>
          <p:cNvPr id="15363" name="Google Shape;93;p1">
            <a:extLst>
              <a:ext uri="{FF2B5EF4-FFF2-40B4-BE49-F238E27FC236}">
                <a16:creationId xmlns:a16="http://schemas.microsoft.com/office/drawing/2014/main" id="{75083F5E-E08B-448C-8611-E771927D4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450" y="2570163"/>
            <a:ext cx="12466638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91421" rIns="91421" bIns="9142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l-GR" sz="4400">
                <a:solidFill>
                  <a:srgbClr val="FFFFFF"/>
                </a:solidFill>
                <a:latin typeface="DIN NEXT™ ARABIC LIGHT"/>
                <a:ea typeface="Calibri" panose="020F0502020204030204" pitchFamily="34" charset="0"/>
                <a:cs typeface="DIN NEXT™ ARABIC LIGHT"/>
              </a:rPr>
              <a:t>Thank you</a:t>
            </a:r>
          </a:p>
          <a:p>
            <a:pPr algn="r" eaLnBrk="1" hangingPunct="1"/>
            <a:endParaRPr lang="en-US" altLang="el-GR" sz="1200">
              <a:solidFill>
                <a:srgbClr val="FFFFFF"/>
              </a:solidFill>
              <a:latin typeface="DIN NEXT™ ARABIC LIGHT"/>
              <a:ea typeface="Calibri" panose="020F0502020204030204" pitchFamily="34" charset="0"/>
              <a:cs typeface="DIN NEXT™ ARABIC LIGHT"/>
            </a:endParaRPr>
          </a:p>
          <a:p>
            <a:pPr algn="r" eaLnBrk="1" hangingPunct="1"/>
            <a:endParaRPr lang="en-US" altLang="el-GR" sz="2000">
              <a:solidFill>
                <a:srgbClr val="FFFFFF"/>
              </a:solidFill>
              <a:latin typeface="DIN NEXT™ ARABIC LIGHT"/>
              <a:ea typeface="Calibri" panose="020F0502020204030204" pitchFamily="34" charset="0"/>
              <a:cs typeface="DIN NEXT™ ARABIC LIGHT"/>
            </a:endParaRPr>
          </a:p>
        </p:txBody>
      </p:sp>
      <p:cxnSp>
        <p:nvCxnSpPr>
          <p:cNvPr id="15364" name="Straight Connector 2">
            <a:extLst>
              <a:ext uri="{FF2B5EF4-FFF2-40B4-BE49-F238E27FC236}">
                <a16:creationId xmlns:a16="http://schemas.microsoft.com/office/drawing/2014/main" id="{9C6DCA32-896E-4A8A-AF19-2D0586AB6D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71663" y="3402013"/>
            <a:ext cx="8069262" cy="0"/>
          </a:xfrm>
          <a:prstGeom prst="straightConnector1">
            <a:avLst/>
          </a:prstGeom>
          <a:noFill/>
          <a:ln w="38103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Graphic 9">
            <a:extLst>
              <a:ext uri="{FF2B5EF4-FFF2-40B4-BE49-F238E27FC236}">
                <a16:creationId xmlns:a16="http://schemas.microsoft.com/office/drawing/2014/main" id="{C0BFA7EC-9F73-4CC0-AB89-4BDB3D0B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688" y="4983163"/>
            <a:ext cx="1508125" cy="128111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5366" name="Group 3">
            <a:extLst>
              <a:ext uri="{FF2B5EF4-FFF2-40B4-BE49-F238E27FC236}">
                <a16:creationId xmlns:a16="http://schemas.microsoft.com/office/drawing/2014/main" id="{FB8C4B02-7153-4572-B0E8-C8958A3C6653}"/>
              </a:ext>
            </a:extLst>
          </p:cNvPr>
          <p:cNvGrpSpPr>
            <a:grpSpLocks/>
          </p:cNvGrpSpPr>
          <p:nvPr/>
        </p:nvGrpSpPr>
        <p:grpSpPr bwMode="auto">
          <a:xfrm>
            <a:off x="134938" y="-493713"/>
            <a:ext cx="5611812" cy="1492251"/>
            <a:chOff x="134243" y="-493071"/>
            <a:chExt cx="5613162" cy="1491496"/>
          </a:xfrm>
        </p:grpSpPr>
        <p:pic>
          <p:nvPicPr>
            <p:cNvPr id="15367" name="Google Shape;89;p1">
              <a:extLst>
                <a:ext uri="{FF2B5EF4-FFF2-40B4-BE49-F238E27FC236}">
                  <a16:creationId xmlns:a16="http://schemas.microsoft.com/office/drawing/2014/main" id="{61A7C2A5-7AC7-444A-9F97-9579BAB1F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43" y="116092"/>
              <a:ext cx="1282071" cy="380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368" name="Google Shape;90;p1">
              <a:extLst>
                <a:ext uri="{FF2B5EF4-FFF2-40B4-BE49-F238E27FC236}">
                  <a16:creationId xmlns:a16="http://schemas.microsoft.com/office/drawing/2014/main" id="{ED515160-23D1-4437-9441-3013173D679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13">
              <a:off x="2912066" y="306146"/>
              <a:ext cx="364800" cy="0"/>
            </a:xfrm>
            <a:prstGeom prst="straightConnector1">
              <a:avLst/>
            </a:prstGeom>
            <a:noFill/>
            <a:ln w="9528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69" name="Google Shape;91;p1">
              <a:extLst>
                <a:ext uri="{FF2B5EF4-FFF2-40B4-BE49-F238E27FC236}">
                  <a16:creationId xmlns:a16="http://schemas.microsoft.com/office/drawing/2014/main" id="{DD9628EB-E509-4C39-9C80-E7EABA69C4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399996" flipH="1">
              <a:off x="1371860" y="306146"/>
              <a:ext cx="364799" cy="0"/>
            </a:xfrm>
            <a:prstGeom prst="straightConnector1">
              <a:avLst/>
            </a:prstGeom>
            <a:noFill/>
            <a:ln w="9528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5370" name="Google Shape;94;p1">
              <a:extLst>
                <a:ext uri="{FF2B5EF4-FFF2-40B4-BE49-F238E27FC236}">
                  <a16:creationId xmlns:a16="http://schemas.microsoft.com/office/drawing/2014/main" id="{F1F0810D-BD5B-4451-B3CF-62B23A63F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05" t="12444" r="661" b="5051"/>
            <a:stretch>
              <a:fillRect/>
            </a:stretch>
          </p:blipFill>
          <p:spPr bwMode="auto">
            <a:xfrm>
              <a:off x="1455203" y="39447"/>
              <a:ext cx="1662836" cy="533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1" name="Picture 11">
              <a:extLst>
                <a:ext uri="{FF2B5EF4-FFF2-40B4-BE49-F238E27FC236}">
                  <a16:creationId xmlns:a16="http://schemas.microsoft.com/office/drawing/2014/main" id="{C73E534D-2A40-418E-969D-845D2A287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952" y="-493071"/>
              <a:ext cx="2741453" cy="1491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348089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F50C2-0B27-41DA-8CC7-9D05E9BEFF37}"/>
              </a:ext>
            </a:extLst>
          </p:cNvPr>
          <p:cNvSpPr txBox="1"/>
          <p:nvPr/>
        </p:nvSpPr>
        <p:spPr>
          <a:xfrm>
            <a:off x="482600" y="508000"/>
            <a:ext cx="10223500" cy="6143625"/>
          </a:xfrm>
          <a:prstGeom prst="rect">
            <a:avLst/>
          </a:prstGeom>
          <a:noFill/>
          <a:ln cap="flat"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12001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l-GR" sz="20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eaLnBrk="1" hangingPunct="1"/>
            <a:r>
              <a:rPr lang="en-US" altLang="el-GR" sz="2000">
                <a:solidFill>
                  <a:srgbClr val="000000"/>
                </a:solidFill>
                <a:cs typeface="Calibri" panose="020F0502020204030204" pitchFamily="34" charset="0"/>
              </a:rPr>
              <a:t>Presentation content:</a:t>
            </a:r>
          </a:p>
          <a:p>
            <a:pPr eaLnBrk="1" hangingPunct="1"/>
            <a:r>
              <a:rPr lang="en-US" altLang="el-GR" sz="1700">
                <a:solidFill>
                  <a:srgbClr val="000000"/>
                </a:solidFill>
                <a:cs typeface="Calibri" panose="020F0502020204030204" pitchFamily="34" charset="0"/>
              </a:rPr>
              <a:t>(5 minutes)</a:t>
            </a: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r>
              <a:rPr lang="en-US" altLang="el-GR" sz="1700">
                <a:solidFill>
                  <a:srgbClr val="000000"/>
                </a:solidFill>
              </a:rPr>
              <a:t>Problem statement</a:t>
            </a:r>
            <a:endParaRPr lang="en-US" altLang="el-GR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r>
              <a:rPr lang="en-US" altLang="el-GR" sz="1700">
                <a:solidFill>
                  <a:srgbClr val="000000"/>
                </a:solidFill>
              </a:rPr>
              <a:t>Brief about the project</a:t>
            </a:r>
            <a:endParaRPr lang="en-US" altLang="el-GR" sz="17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r>
              <a:rPr lang="en-US" altLang="el-GR" sz="1700">
                <a:solidFill>
                  <a:srgbClr val="000000"/>
                </a:solidFill>
              </a:rPr>
              <a:t>Wireframe </a:t>
            </a:r>
            <a:endParaRPr lang="en-US" altLang="el-GR" sz="17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r>
              <a:rPr lang="en-US" altLang="el-GR" sz="1700">
                <a:solidFill>
                  <a:srgbClr val="000000"/>
                </a:solidFill>
              </a:rPr>
              <a:t>Demo of the project</a:t>
            </a:r>
            <a:endParaRPr lang="en-US" altLang="el-GR" sz="17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r>
              <a:rPr lang="en-US" altLang="el-GR" sz="1700">
                <a:solidFill>
                  <a:srgbClr val="000000"/>
                </a:solidFill>
              </a:rPr>
              <a:t>Technologies used</a:t>
            </a:r>
            <a:endParaRPr lang="en-US" altLang="el-GR" sz="17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r>
              <a:rPr lang="en-US" altLang="el-GR" sz="1700">
                <a:solidFill>
                  <a:srgbClr val="000000"/>
                </a:solidFill>
                <a:cs typeface="Calibri" panose="020F0502020204030204" pitchFamily="34" charset="0"/>
              </a:rPr>
              <a:t>What was the most difficult part of the project</a:t>
            </a: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r>
              <a:rPr lang="en-US" altLang="el-GR" sz="1700">
                <a:solidFill>
                  <a:srgbClr val="000000"/>
                </a:solidFill>
                <a:cs typeface="Calibri" panose="020F0502020204030204" pitchFamily="34" charset="0"/>
              </a:rPr>
              <a:t>What was your favorite part of the project</a:t>
            </a: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r>
              <a:rPr lang="en-US" altLang="el-GR" sz="1700">
                <a:solidFill>
                  <a:srgbClr val="000000"/>
                </a:solidFill>
                <a:cs typeface="Calibri" panose="020F0502020204030204" pitchFamily="34" charset="0"/>
              </a:rPr>
              <a:t>What are the new things you learned creating this application</a:t>
            </a:r>
          </a:p>
          <a:p>
            <a:pPr eaLnBrk="1" hangingPunct="1"/>
            <a:endParaRPr lang="en-US" altLang="el-GR" sz="17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eaLnBrk="1" hangingPunct="1"/>
            <a:r>
              <a:rPr lang="en-US" altLang="el-GR" sz="1700">
                <a:solidFill>
                  <a:srgbClr val="000000"/>
                </a:solidFill>
                <a:cs typeface="Calibri" panose="020F0502020204030204" pitchFamily="34" charset="0"/>
              </a:rPr>
              <a:t>(5 minutes )</a:t>
            </a:r>
            <a:endParaRPr lang="en-US" altLang="el-GR">
              <a:solidFill>
                <a:srgbClr val="000000"/>
              </a:solidFill>
            </a:endParaRP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r>
              <a:rPr lang="en-US" altLang="el-GR" sz="1700">
                <a:solidFill>
                  <a:srgbClr val="000000"/>
                </a:solidFill>
              </a:rPr>
              <a:t>Display and walk through the project</a:t>
            </a:r>
            <a:endParaRPr lang="en-US" altLang="el-GR" sz="17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lvl="1" eaLnBrk="1" hangingPunct="1">
              <a:buSzPct val="100000"/>
              <a:buFont typeface="Arial" panose="020B0604020202020204" pitchFamily="34" charset="0"/>
              <a:buChar char="•"/>
            </a:pPr>
            <a:r>
              <a:rPr lang="en-US" altLang="el-GR" sz="1700">
                <a:solidFill>
                  <a:srgbClr val="000000"/>
                </a:solidFill>
                <a:cs typeface="Calibri" panose="020F0502020204030204" pitchFamily="34" charset="0"/>
              </a:rPr>
              <a:t>Walk through a piece of code</a:t>
            </a:r>
          </a:p>
          <a:p>
            <a:pPr lvl="1" eaLnBrk="1" hangingPunct="1"/>
            <a:endParaRPr lang="en-US" altLang="el-GR" sz="17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eaLnBrk="1" hangingPunct="1"/>
            <a:r>
              <a:rPr lang="en-US" altLang="el-GR">
                <a:solidFill>
                  <a:srgbClr val="000000"/>
                </a:solidFill>
                <a:cs typeface="Calibri" panose="020F0502020204030204" pitchFamily="34" charset="0"/>
              </a:rPr>
              <a:t>(5 minutes )</a:t>
            </a: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r>
              <a:rPr lang="en-US" altLang="el-GR">
                <a:solidFill>
                  <a:srgbClr val="000000"/>
                </a:solidFill>
                <a:cs typeface="Calibri" panose="020F0502020204030204" pitchFamily="34" charset="0"/>
              </a:rPr>
              <a:t>QA from instructors and classmates </a:t>
            </a:r>
            <a:endParaRPr lang="en-US" altLang="el-GR">
              <a:solidFill>
                <a:srgbClr val="000000"/>
              </a:solidFill>
            </a:endParaRP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endParaRPr lang="en-US" altLang="el-GR">
              <a:solidFill>
                <a:srgbClr val="000000"/>
              </a:solidFill>
            </a:endParaRP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endParaRPr lang="en-US" altLang="el-GR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eaLnBrk="1" hangingPunct="1">
              <a:buSzPct val="100000"/>
              <a:buFont typeface="Arial" panose="020B0604020202020204" pitchFamily="34" charset="0"/>
              <a:buChar char="•"/>
            </a:pPr>
            <a:endParaRPr lang="en-US" altLang="el-GR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eaLnBrk="1" hangingPunct="1"/>
            <a:endParaRPr lang="LID4096" altLang="el-GR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pic>
        <p:nvPicPr>
          <p:cNvPr id="13315" name="Picture 244">
            <a:extLst>
              <a:ext uri="{FF2B5EF4-FFF2-40B4-BE49-F238E27FC236}">
                <a16:creationId xmlns:a16="http://schemas.microsoft.com/office/drawing/2014/main" id="{A56FA200-822C-4BAE-89EB-D2E4929FE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5759450"/>
            <a:ext cx="2563812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85734475-AC1E-4334-A2AD-C94E49663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" y="5703624"/>
            <a:ext cx="2356738" cy="133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77053-BB4C-40FC-9AAF-93CABDAF92DF}"/>
              </a:ext>
            </a:extLst>
          </p:cNvPr>
          <p:cNvSpPr txBox="1"/>
          <p:nvPr/>
        </p:nvSpPr>
        <p:spPr>
          <a:xfrm>
            <a:off x="1533525" y="223838"/>
            <a:ext cx="863679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3200" dirty="0">
                <a:latin typeface="Calibri"/>
                <a:cs typeface="Arial"/>
              </a:rPr>
              <a:t>Problem statement​ &amp; </a:t>
            </a:r>
            <a:r>
              <a:rPr lang="en-US" sz="3200" dirty="0">
                <a:latin typeface="Calibri"/>
                <a:cs typeface="Calibri"/>
              </a:rPr>
              <a:t>Brief about the project</a:t>
            </a:r>
          </a:p>
          <a:p>
            <a:endParaRPr lang="en-US" sz="3200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AE09C-8C19-455C-B1F2-815CBE0772B3}"/>
              </a:ext>
            </a:extLst>
          </p:cNvPr>
          <p:cNvSpPr txBox="1"/>
          <p:nvPr/>
        </p:nvSpPr>
        <p:spPr>
          <a:xfrm>
            <a:off x="1081088" y="1985962"/>
            <a:ext cx="901779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1D1C1D"/>
                </a:solidFill>
                <a:latin typeface="Bookman Old Style"/>
              </a:rPr>
              <a:t>Social Network for Mental Health</a:t>
            </a:r>
            <a:br>
              <a:rPr lang="en-US" sz="2800">
                <a:latin typeface="Bookman Old Style"/>
              </a:rPr>
            </a:br>
            <a:r>
              <a:rPr lang="en-US" sz="2800">
                <a:solidFill>
                  <a:srgbClr val="1D1C1D"/>
                </a:solidFill>
                <a:latin typeface="Bookman Old Style"/>
              </a:rPr>
              <a:t>This global pandemic has affected almost everyone's mental health in some way or form. Creating a safe place where people can talk about it and share stories would be great. It's a way for people to get stuff off their chest while also connecting with people who can relate to their issues.</a:t>
            </a:r>
            <a:endParaRPr lang="en-US" sz="280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024874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E26267EF-D62C-4989-9995-794B6A34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" y="5929842"/>
            <a:ext cx="2261489" cy="122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56A30-1485-45E1-9121-F7DD13054E13}"/>
              </a:ext>
            </a:extLst>
          </p:cNvPr>
          <p:cNvSpPr txBox="1"/>
          <p:nvPr/>
        </p:nvSpPr>
        <p:spPr>
          <a:xfrm>
            <a:off x="1569244" y="33099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Wireframe</a:t>
            </a:r>
            <a:r>
              <a:rPr lang="en-US" sz="2800" dirty="0">
                <a:latin typeface="Calibri"/>
                <a:cs typeface="Calibri"/>
              </a:rPr>
              <a:t> </a:t>
            </a:r>
            <a:endParaRPr lang="en-GB" sz="2800" dirty="0">
              <a:latin typeface="Calibri"/>
              <a:cs typeface="Calibri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3F0FD6-F000-4164-AA06-2C8E09301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3" y="1473873"/>
            <a:ext cx="9886949" cy="482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1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A89C5A58-2A51-4689-8952-C13393B8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" y="5810779"/>
            <a:ext cx="2463895" cy="134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073F356-9610-4552-A6E8-89180C1B1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7" r="9867" b="12243"/>
          <a:stretch/>
        </p:blipFill>
        <p:spPr>
          <a:xfrm>
            <a:off x="1676400" y="285138"/>
            <a:ext cx="8008014" cy="5642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E5085-2AB6-4FC7-AC00-3D07E202E8BB}"/>
              </a:ext>
            </a:extLst>
          </p:cNvPr>
          <p:cNvSpPr txBox="1"/>
          <p:nvPr/>
        </p:nvSpPr>
        <p:spPr>
          <a:xfrm>
            <a:off x="1569244" y="33099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ERD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5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B302138C-9753-453C-A7BF-A457414C7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756" y="5870311"/>
            <a:ext cx="2273395" cy="123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1FDCA4-DE8B-469E-A9CB-CF6B1B3DF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56" r="1333" b="6922"/>
          <a:stretch/>
        </p:blipFill>
        <p:spPr>
          <a:xfrm>
            <a:off x="676275" y="1288257"/>
            <a:ext cx="10565694" cy="4831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91BAD-FD6F-4C74-9C47-384C53A30438}"/>
              </a:ext>
            </a:extLst>
          </p:cNvPr>
          <p:cNvSpPr txBox="1"/>
          <p:nvPr/>
        </p:nvSpPr>
        <p:spPr>
          <a:xfrm>
            <a:off x="1676400" y="223839"/>
            <a:ext cx="72199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Arial"/>
              </a:rPr>
              <a:t>Demo of the project​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10E49-ACD0-420B-80A8-FEF9A859D93B}"/>
              </a:ext>
            </a:extLst>
          </p:cNvPr>
          <p:cNvSpPr txBox="1"/>
          <p:nvPr/>
        </p:nvSpPr>
        <p:spPr>
          <a:xfrm>
            <a:off x="4724400" y="81915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Arial"/>
              </a:rPr>
              <a:t>HOME PAGE</a:t>
            </a:r>
            <a:endParaRPr lang="en-US" sz="2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065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CF75AAA2-D682-470F-9108-1053E9FE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74" y="5894123"/>
            <a:ext cx="2166239" cy="117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1A23E-024C-4869-B462-5CBAF7B20AAC}"/>
              </a:ext>
            </a:extLst>
          </p:cNvPr>
          <p:cNvSpPr txBox="1"/>
          <p:nvPr/>
        </p:nvSpPr>
        <p:spPr>
          <a:xfrm>
            <a:off x="1676400" y="223839"/>
            <a:ext cx="72199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Arial"/>
              </a:rPr>
              <a:t>Demo of the project​</a:t>
            </a:r>
            <a:endParaRPr lang="en-US" sz="3200" dirty="0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80A9D6A-3E65-4568-A760-473E80A27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9" r="1768" b="6874"/>
          <a:stretch/>
        </p:blipFill>
        <p:spPr>
          <a:xfrm>
            <a:off x="533400" y="1569841"/>
            <a:ext cx="10577644" cy="4688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E8B88B-626F-4952-9BEE-FF3AE11915D5}"/>
              </a:ext>
            </a:extLst>
          </p:cNvPr>
          <p:cNvSpPr txBox="1"/>
          <p:nvPr/>
        </p:nvSpPr>
        <p:spPr>
          <a:xfrm>
            <a:off x="4569619" y="97393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Arial"/>
              </a:rPr>
              <a:t>LOGIN PAGE</a:t>
            </a:r>
            <a:endParaRPr lang="en-US" sz="2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46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B7856072-E8BC-496B-9F82-20A6F4D3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600" y="5941748"/>
            <a:ext cx="2070989" cy="10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1941B-BBBE-4833-BCF5-9953FA7C7243}"/>
              </a:ext>
            </a:extLst>
          </p:cNvPr>
          <p:cNvSpPr txBox="1"/>
          <p:nvPr/>
        </p:nvSpPr>
        <p:spPr>
          <a:xfrm>
            <a:off x="1676400" y="223839"/>
            <a:ext cx="72199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Arial"/>
              </a:rPr>
              <a:t>Demo of the project​</a:t>
            </a:r>
            <a:endParaRPr lang="en-US" sz="3200" dirty="0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BBFB447-4497-44EF-854C-812E9AF99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72" r="1189" b="6277"/>
          <a:stretch/>
        </p:blipFill>
        <p:spPr>
          <a:xfrm>
            <a:off x="533401" y="1490663"/>
            <a:ext cx="10875262" cy="4530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FCDA6-D5E9-4684-BDD6-527950B853D0}"/>
              </a:ext>
            </a:extLst>
          </p:cNvPr>
          <p:cNvSpPr txBox="1"/>
          <p:nvPr/>
        </p:nvSpPr>
        <p:spPr>
          <a:xfrm>
            <a:off x="3128963" y="1021556"/>
            <a:ext cx="74580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Specialist Register Just For Admin </a:t>
            </a:r>
            <a:r>
              <a:rPr lang="en-US" sz="2400" dirty="0">
                <a:latin typeface="Calibri"/>
                <a:cs typeface="Arial"/>
              </a:rPr>
              <a:t>PAGE</a:t>
            </a:r>
            <a:endParaRPr lang="en-US" sz="24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36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44" descr="Graphical user interface&#10;&#10;Description automatically generated">
            <a:extLst>
              <a:ext uri="{FF2B5EF4-FFF2-40B4-BE49-F238E27FC236}">
                <a16:creationId xmlns:a16="http://schemas.microsoft.com/office/drawing/2014/main" id="{161D06CA-F910-4640-9CDE-66833DF0B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944" y="5906029"/>
            <a:ext cx="2070989" cy="10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A715E-A640-4B9A-BD50-436E970B938C}"/>
              </a:ext>
            </a:extLst>
          </p:cNvPr>
          <p:cNvSpPr txBox="1"/>
          <p:nvPr/>
        </p:nvSpPr>
        <p:spPr>
          <a:xfrm>
            <a:off x="1676400" y="223839"/>
            <a:ext cx="72199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Arial"/>
              </a:rPr>
              <a:t>Demo of the project​</a:t>
            </a:r>
            <a:endParaRPr lang="en-US" sz="3200" dirty="0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F2A8E04-44B5-453E-82D4-7A6041F2A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6" r="1111" b="9677"/>
          <a:stretch/>
        </p:blipFill>
        <p:spPr>
          <a:xfrm>
            <a:off x="533402" y="1859757"/>
            <a:ext cx="10615662" cy="4045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94B907-CB28-46BA-B4CF-230EB0B8F192}"/>
              </a:ext>
            </a:extLst>
          </p:cNvPr>
          <p:cNvSpPr txBox="1"/>
          <p:nvPr/>
        </p:nvSpPr>
        <p:spPr>
          <a:xfrm>
            <a:off x="4307682" y="1200150"/>
            <a:ext cx="67675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All Specialist PAGE</a:t>
            </a:r>
            <a:r>
              <a:rPr lang="en-GB" sz="2400" dirty="0">
                <a:latin typeface="Calibri"/>
                <a:cs typeface="Calibri"/>
              </a:rPr>
              <a:t>​</a:t>
            </a:r>
            <a:endParaRPr lang="en-GB" sz="2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42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Words>77</Words>
  <Application>Microsoft Office PowerPoint</Application>
  <PresentationFormat>Widescreen</PresentationFormat>
  <Paragraphs>23</Paragraphs>
  <Slides>19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Abdulaziz</dc:creator>
  <cp:lastModifiedBy>cloudconvert_14</cp:lastModifiedBy>
  <cp:revision>264</cp:revision>
  <cp:lastPrinted>2021-12-13T12:07:36Z</cp:lastPrinted>
  <dcterms:created xsi:type="dcterms:W3CDTF">2021-08-11T11:41:29Z</dcterms:created>
  <dcterms:modified xsi:type="dcterms:W3CDTF">2022-01-22T17:28:21Z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0x01010064917EA4C111C2408E0C8AA106E4D241</vt:lpwstr>
  </property>
</Properties>
</file>